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36" r:id="rId3"/>
    <p:sldId id="338" r:id="rId4"/>
    <p:sldId id="339" r:id="rId5"/>
    <p:sldId id="337" r:id="rId6"/>
    <p:sldId id="340" r:id="rId7"/>
    <p:sldId id="342" r:id="rId8"/>
    <p:sldId id="343" r:id="rId9"/>
    <p:sldId id="344" r:id="rId10"/>
    <p:sldId id="341" r:id="rId11"/>
    <p:sldId id="345" r:id="rId12"/>
    <p:sldId id="346" r:id="rId13"/>
    <p:sldId id="348" r:id="rId14"/>
    <p:sldId id="349" r:id="rId15"/>
    <p:sldId id="352" r:id="rId16"/>
    <p:sldId id="354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8" r:id="rId27"/>
    <p:sldId id="367" r:id="rId28"/>
    <p:sldId id="350" r:id="rId29"/>
    <p:sldId id="351" r:id="rId30"/>
    <p:sldId id="353" r:id="rId31"/>
    <p:sldId id="355" r:id="rId32"/>
    <p:sldId id="357" r:id="rId33"/>
    <p:sldId id="356" r:id="rId34"/>
    <p:sldId id="30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105" d="100"/>
          <a:sy n="105" d="100"/>
        </p:scale>
        <p:origin x="18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5794"/>
            <a:ext cx="8143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Лекция 13. </a:t>
            </a:r>
          </a:p>
          <a:p>
            <a:pPr algn="ctr"/>
            <a:endParaRPr lang="ru-RU" sz="4400" b="1" dirty="0"/>
          </a:p>
          <a:p>
            <a:pPr algn="ctr"/>
            <a:r>
              <a:rPr lang="kk-KZ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Гематология мен қан құюдағы дәлелді медицина және биомедициналық ақпаратты өңдеу әдістері</a:t>
            </a: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Дарменов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Оралбай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Кенжебайұлы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медицина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ғылымдарының докторы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Межпозвоночная грыжа. Удаление. Эндоскопическая операция. Лечение в Германии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Адамның қанындағы лейкоциттер</a:t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4578" name="Picture 2" descr="Картинки по запросу лейкоциты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1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Адамның қанындағы лейкоциттер</a:t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 descr="Картинки по запросу заболевание красной кров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Картинки по запросу заболевание красной кро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заболевание красной кро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переливание крови табл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и по запросу переливание крови табл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Гематология</a:t>
            </a:r>
          </a:p>
          <a:p>
            <a:pPr algn="just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(басқа </a:t>
            </a:r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грек </a:t>
            </a:r>
            <a:r>
              <a:rPr lang="ru-RU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тілінен</a:t>
            </a:r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Αἷμα, αἷματος - </a:t>
            </a:r>
            <a:r>
              <a:rPr lang="ru-RU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 </a:t>
            </a:r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λόγος) - </a:t>
            </a:r>
            <a:r>
              <a:rPr lang="ru-RU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қан, қан құрайтын органдар</a:t>
            </a:r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 ауруларын</a:t>
            </a:r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зерттейтін</a:t>
            </a:r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медицина </a:t>
            </a:r>
            <a:r>
              <a:rPr lang="ru-RU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саласы</a:t>
            </a:r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Картинки по запросу переливание крови табли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Картинки по запросу переливание крови табли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Картинки по запросу переливание крови табл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Картинки по запросу переливание крови табли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Картинки по запросу переливание крови табли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6" name="Picture 2" descr="Картинки по запросу переливание кро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Картинки по запросу переливание крови табли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Картинки по запросу переливание крови табли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0" name="Picture 2" descr="Картинки по запросу организация переливания крови казахст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Картинки по запросу переливание крови табли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Картинки по запросу переливание крови табли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4" name="Picture 2" descr="Картинки по запросу список центров переливания крови казахст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Сүйек кемігін</a:t>
            </a:r>
            <a:r>
              <a:rPr lang="ru-RU" dirty="0"/>
              <a:t> </a:t>
            </a:r>
            <a:r>
              <a:rPr lang="ru-RU" dirty="0" err="1"/>
              <a:t>трансплантациялау</a:t>
            </a:r>
            <a:endParaRPr lang="ru-RU" dirty="0"/>
          </a:p>
        </p:txBody>
      </p:sp>
      <p:pic>
        <p:nvPicPr>
          <p:cNvPr id="45058" name="Picture 2" descr="Картинки по запросу пересадка костного моз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Сүйек кемігін</a:t>
            </a:r>
            <a:r>
              <a:rPr lang="ru-RU" dirty="0"/>
              <a:t> </a:t>
            </a:r>
            <a:r>
              <a:rPr lang="ru-RU" dirty="0" err="1"/>
              <a:t>трансплантациялау</a:t>
            </a:r>
            <a:endParaRPr lang="ru-RU" dirty="0"/>
          </a:p>
        </p:txBody>
      </p:sp>
      <p:pic>
        <p:nvPicPr>
          <p:cNvPr id="4608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Сүйек кемігін</a:t>
            </a:r>
            <a:r>
              <a:rPr lang="ru-RU" dirty="0"/>
              <a:t> </a:t>
            </a:r>
            <a:r>
              <a:rPr lang="ru-RU" dirty="0" err="1"/>
              <a:t>трансплантациялау</a:t>
            </a:r>
            <a:endParaRPr lang="ru-RU" dirty="0"/>
          </a:p>
        </p:txBody>
      </p:sp>
      <p:pic>
        <p:nvPicPr>
          <p:cNvPr id="48130" name="Picture 2" descr="Картинки по запросу пересадка костного моз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Сүйек кемігін</a:t>
            </a:r>
            <a:r>
              <a:rPr lang="ru-RU" dirty="0"/>
              <a:t> </a:t>
            </a:r>
            <a:r>
              <a:rPr lang="ru-RU" dirty="0" err="1"/>
              <a:t>трансплантациялау</a:t>
            </a:r>
            <a:endParaRPr lang="ru-RU" dirty="0"/>
          </a:p>
        </p:txBody>
      </p:sp>
      <p:pic>
        <p:nvPicPr>
          <p:cNvPr id="471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и по запросу заболевание белой кро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Гематология</a:t>
            </a:r>
          </a:p>
          <a:p>
            <a:pPr algn="just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Адамның қаны дене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салмағының шамамен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8%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 жасушалардан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фрагменттерінен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сулы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ерітіндіден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плазмадан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тұрады.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Жасушалық элементтердің жалпы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көлемдегі үлесі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гематокрит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шамамен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45%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заболевание белой кро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и по запросу заболевание белой кро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и по запросу заболевание белой кро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и по запросу заболевание белой кро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0"/>
            <a:ext cx="70723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 аударғаныңызға рақмет!</a:t>
            </a:r>
            <a:endParaRPr kumimoji="0" lang="kk-KZ" sz="4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Картинки по запросу состав кро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Картинки по запросу состав кро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Картинки по запросу состав кро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Картинки по запросу состав кро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142</Words>
  <Application>Microsoft Office PowerPoint</Application>
  <PresentationFormat>Экран (4:3)</PresentationFormat>
  <Paragraphs>60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Адамның қанындағы лейкоциттер </vt:lpstr>
      <vt:lpstr>Адамның қанындағы лейкоциттер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Сүйек кемігін трансплантациялау</vt:lpstr>
      <vt:lpstr>Сүйек кемігін трансплантациялау</vt:lpstr>
      <vt:lpstr>Сүйек кемігін трансплантациялау</vt:lpstr>
      <vt:lpstr>Сүйек кемігін трансплантациялау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Оралбай Дарменов</dc:creator>
  <cp:lastModifiedBy>Дарменов Оралбай</cp:lastModifiedBy>
  <cp:revision>78</cp:revision>
  <dcterms:created xsi:type="dcterms:W3CDTF">2019-09-17T13:06:25Z</dcterms:created>
  <dcterms:modified xsi:type="dcterms:W3CDTF">2025-01-09T05:22:53Z</dcterms:modified>
</cp:coreProperties>
</file>